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3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420" r:id="rId5"/>
  </p:sldIdLst>
  <p:sldSz cx="9144000" cy="6858000" type="screen4x3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2E8A"/>
    <a:srgbClr val="003399"/>
    <a:srgbClr val="003366"/>
    <a:srgbClr val="000099"/>
    <a:srgbClr val="0E2566"/>
    <a:srgbClr val="2F1460"/>
    <a:srgbClr val="191B79"/>
    <a:srgbClr val="1D4575"/>
    <a:srgbClr val="2353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36AA61-E42B-44ED-B78A-F0A469AF8596}" v="4" dt="2020-07-14T18:15:33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59" autoAdjust="0"/>
    <p:restoredTop sz="94233" autoAdjust="0"/>
  </p:normalViewPr>
  <p:slideViewPr>
    <p:cSldViewPr>
      <p:cViewPr varScale="1">
        <p:scale>
          <a:sx n="105" d="100"/>
          <a:sy n="105" d="100"/>
        </p:scale>
        <p:origin x="180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568" y="3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riscilla Briones" userId="e3c56e82-d3b3-4d20-95b1-1e00e7b2071d" providerId="ADAL" clId="{1DD666E9-3361-44E3-AF30-8302D5061271}"/>
    <pc:docChg chg="undo addSld">
      <pc:chgData name="Priscilla Briones" userId="e3c56e82-d3b3-4d20-95b1-1e00e7b2071d" providerId="ADAL" clId="{1DD666E9-3361-44E3-AF30-8302D5061271}" dt="2020-07-14T18:14:09.580" v="11" actId="2696"/>
      <pc:docMkLst>
        <pc:docMk/>
      </pc:docMkLst>
      <pc:sldChg chg="add">
        <pc:chgData name="Priscilla Briones" userId="e3c56e82-d3b3-4d20-95b1-1e00e7b2071d" providerId="ADAL" clId="{1DD666E9-3361-44E3-AF30-8302D5061271}" dt="2020-07-14T18:14:09.565" v="10" actId="2696"/>
        <pc:sldMkLst>
          <pc:docMk/>
          <pc:sldMk cId="383624715" sldId="378"/>
        </pc:sldMkLst>
      </pc:sldChg>
      <pc:sldChg chg="add">
        <pc:chgData name="Priscilla Briones" userId="e3c56e82-d3b3-4d20-95b1-1e00e7b2071d" providerId="ADAL" clId="{1DD666E9-3361-44E3-AF30-8302D5061271}" dt="2020-07-14T18:14:09.512" v="3" actId="2696"/>
        <pc:sldMkLst>
          <pc:docMk/>
          <pc:sldMk cId="1416491839" sldId="388"/>
        </pc:sldMkLst>
      </pc:sldChg>
      <pc:sldChg chg="add">
        <pc:chgData name="Priscilla Briones" userId="e3c56e82-d3b3-4d20-95b1-1e00e7b2071d" providerId="ADAL" clId="{1DD666E9-3361-44E3-AF30-8302D5061271}" dt="2020-07-14T18:14:09.504" v="0" actId="2696"/>
        <pc:sldMkLst>
          <pc:docMk/>
          <pc:sldMk cId="2249362936" sldId="400"/>
        </pc:sldMkLst>
      </pc:sldChg>
      <pc:sldChg chg="add">
        <pc:chgData name="Priscilla Briones" userId="e3c56e82-d3b3-4d20-95b1-1e00e7b2071d" providerId="ADAL" clId="{1DD666E9-3361-44E3-AF30-8302D5061271}" dt="2020-07-14T18:14:09.514" v="4" actId="2696"/>
        <pc:sldMkLst>
          <pc:docMk/>
          <pc:sldMk cId="1862554316" sldId="405"/>
        </pc:sldMkLst>
      </pc:sldChg>
      <pc:sldChg chg="add">
        <pc:chgData name="Priscilla Briones" userId="e3c56e82-d3b3-4d20-95b1-1e00e7b2071d" providerId="ADAL" clId="{1DD666E9-3361-44E3-AF30-8302D5061271}" dt="2020-07-14T18:14:09.549" v="8" actId="2696"/>
        <pc:sldMkLst>
          <pc:docMk/>
          <pc:sldMk cId="1156374981" sldId="410"/>
        </pc:sldMkLst>
      </pc:sldChg>
      <pc:sldChg chg="add">
        <pc:chgData name="Priscilla Briones" userId="e3c56e82-d3b3-4d20-95b1-1e00e7b2071d" providerId="ADAL" clId="{1DD666E9-3361-44E3-AF30-8302D5061271}" dt="2020-07-14T18:14:09.508" v="2" actId="2696"/>
        <pc:sldMkLst>
          <pc:docMk/>
          <pc:sldMk cId="581275766" sldId="413"/>
        </pc:sldMkLst>
      </pc:sldChg>
      <pc:sldChg chg="add">
        <pc:chgData name="Priscilla Briones" userId="e3c56e82-d3b3-4d20-95b1-1e00e7b2071d" providerId="ADAL" clId="{1DD666E9-3361-44E3-AF30-8302D5061271}" dt="2020-07-14T18:14:09.580" v="11" actId="2696"/>
        <pc:sldMkLst>
          <pc:docMk/>
          <pc:sldMk cId="3514300025" sldId="415"/>
        </pc:sldMkLst>
      </pc:sldChg>
      <pc:sldChg chg="add">
        <pc:chgData name="Priscilla Briones" userId="e3c56e82-d3b3-4d20-95b1-1e00e7b2071d" providerId="ADAL" clId="{1DD666E9-3361-44E3-AF30-8302D5061271}" dt="2020-07-14T18:14:09.547" v="7" actId="2696"/>
        <pc:sldMkLst>
          <pc:docMk/>
          <pc:sldMk cId="3673985612" sldId="416"/>
        </pc:sldMkLst>
      </pc:sldChg>
      <pc:sldChg chg="add">
        <pc:chgData name="Priscilla Briones" userId="e3c56e82-d3b3-4d20-95b1-1e00e7b2071d" providerId="ADAL" clId="{1DD666E9-3361-44E3-AF30-8302D5061271}" dt="2020-07-14T18:14:09.563" v="9" actId="2696"/>
        <pc:sldMkLst>
          <pc:docMk/>
          <pc:sldMk cId="366946125" sldId="417"/>
        </pc:sldMkLst>
      </pc:sldChg>
      <pc:sldChg chg="add">
        <pc:chgData name="Priscilla Briones" userId="e3c56e82-d3b3-4d20-95b1-1e00e7b2071d" providerId="ADAL" clId="{1DD666E9-3361-44E3-AF30-8302D5061271}" dt="2020-07-14T18:14:09.530" v="5" actId="2696"/>
        <pc:sldMkLst>
          <pc:docMk/>
          <pc:sldMk cId="399636018" sldId="419"/>
        </pc:sldMkLst>
      </pc:sldChg>
      <pc:sldChg chg="add">
        <pc:chgData name="Priscilla Briones" userId="e3c56e82-d3b3-4d20-95b1-1e00e7b2071d" providerId="ADAL" clId="{1DD666E9-3361-44E3-AF30-8302D5061271}" dt="2020-07-14T18:14:09.506" v="1" actId="2696"/>
        <pc:sldMkLst>
          <pc:docMk/>
          <pc:sldMk cId="380981000" sldId="422"/>
        </pc:sldMkLst>
      </pc:sldChg>
      <pc:sldChg chg="add">
        <pc:chgData name="Priscilla Briones" userId="e3c56e82-d3b3-4d20-95b1-1e00e7b2071d" providerId="ADAL" clId="{1DD666E9-3361-44E3-AF30-8302D5061271}" dt="2020-07-14T18:14:09.532" v="6" actId="2696"/>
        <pc:sldMkLst>
          <pc:docMk/>
          <pc:sldMk cId="692875852" sldId="423"/>
        </pc:sldMkLst>
      </pc:sldChg>
    </pc:docChg>
  </pc:docChgLst>
  <pc:docChgLst>
    <pc:chgData name="Priscilla Briones" userId="e3c56e82-d3b3-4d20-95b1-1e00e7b2071d" providerId="ADAL" clId="{6836AA61-E42B-44ED-B78A-F0A469AF8596}"/>
    <pc:docChg chg="custSel addSld delSld modSld">
      <pc:chgData name="Priscilla Briones" userId="e3c56e82-d3b3-4d20-95b1-1e00e7b2071d" providerId="ADAL" clId="{6836AA61-E42B-44ED-B78A-F0A469AF8596}" dt="2020-07-14T18:15:57.620" v="21" actId="2696"/>
      <pc:docMkLst>
        <pc:docMk/>
      </pc:docMkLst>
      <pc:sldChg chg="del">
        <pc:chgData name="Priscilla Briones" userId="e3c56e82-d3b3-4d20-95b1-1e00e7b2071d" providerId="ADAL" clId="{6836AA61-E42B-44ED-B78A-F0A469AF8596}" dt="2020-07-14T18:15:11.430" v="1" actId="2696"/>
        <pc:sldMkLst>
          <pc:docMk/>
          <pc:sldMk cId="383624715" sldId="378"/>
        </pc:sldMkLst>
      </pc:sldChg>
      <pc:sldChg chg="del">
        <pc:chgData name="Priscilla Briones" userId="e3c56e82-d3b3-4d20-95b1-1e00e7b2071d" providerId="ADAL" clId="{6836AA61-E42B-44ED-B78A-F0A469AF8596}" dt="2020-07-14T18:15:11.482" v="8" actId="2696"/>
        <pc:sldMkLst>
          <pc:docMk/>
          <pc:sldMk cId="1416491839" sldId="388"/>
        </pc:sldMkLst>
      </pc:sldChg>
      <pc:sldChg chg="del">
        <pc:chgData name="Priscilla Briones" userId="e3c56e82-d3b3-4d20-95b1-1e00e7b2071d" providerId="ADAL" clId="{6836AA61-E42B-44ED-B78A-F0A469AF8596}" dt="2020-07-14T18:15:11.507" v="11" actId="2696"/>
        <pc:sldMkLst>
          <pc:docMk/>
          <pc:sldMk cId="2249362936" sldId="400"/>
        </pc:sldMkLst>
      </pc:sldChg>
      <pc:sldChg chg="del">
        <pc:chgData name="Priscilla Briones" userId="e3c56e82-d3b3-4d20-95b1-1e00e7b2071d" providerId="ADAL" clId="{6836AA61-E42B-44ED-B78A-F0A469AF8596}" dt="2020-07-14T18:15:11.475" v="7" actId="2696"/>
        <pc:sldMkLst>
          <pc:docMk/>
          <pc:sldMk cId="1862554316" sldId="405"/>
        </pc:sldMkLst>
      </pc:sldChg>
      <pc:sldChg chg="del">
        <pc:chgData name="Priscilla Briones" userId="e3c56e82-d3b3-4d20-95b1-1e00e7b2071d" providerId="ADAL" clId="{6836AA61-E42B-44ED-B78A-F0A469AF8596}" dt="2020-07-14T18:15:11.447" v="3" actId="2696"/>
        <pc:sldMkLst>
          <pc:docMk/>
          <pc:sldMk cId="1156374981" sldId="410"/>
        </pc:sldMkLst>
      </pc:sldChg>
      <pc:sldChg chg="del">
        <pc:chgData name="Priscilla Briones" userId="e3c56e82-d3b3-4d20-95b1-1e00e7b2071d" providerId="ADAL" clId="{6836AA61-E42B-44ED-B78A-F0A469AF8596}" dt="2020-07-14T18:15:11.489" v="9" actId="2696"/>
        <pc:sldMkLst>
          <pc:docMk/>
          <pc:sldMk cId="581275766" sldId="413"/>
        </pc:sldMkLst>
      </pc:sldChg>
      <pc:sldChg chg="del">
        <pc:chgData name="Priscilla Briones" userId="e3c56e82-d3b3-4d20-95b1-1e00e7b2071d" providerId="ADAL" clId="{6836AA61-E42B-44ED-B78A-F0A469AF8596}" dt="2020-07-14T18:15:11.424" v="0" actId="2696"/>
        <pc:sldMkLst>
          <pc:docMk/>
          <pc:sldMk cId="3514300025" sldId="415"/>
        </pc:sldMkLst>
      </pc:sldChg>
      <pc:sldChg chg="del">
        <pc:chgData name="Priscilla Briones" userId="e3c56e82-d3b3-4d20-95b1-1e00e7b2071d" providerId="ADAL" clId="{6836AA61-E42B-44ED-B78A-F0A469AF8596}" dt="2020-07-14T18:15:11.454" v="4" actId="2696"/>
        <pc:sldMkLst>
          <pc:docMk/>
          <pc:sldMk cId="3673985612" sldId="416"/>
        </pc:sldMkLst>
      </pc:sldChg>
      <pc:sldChg chg="del">
        <pc:chgData name="Priscilla Briones" userId="e3c56e82-d3b3-4d20-95b1-1e00e7b2071d" providerId="ADAL" clId="{6836AA61-E42B-44ED-B78A-F0A469AF8596}" dt="2020-07-14T18:15:11.436" v="2" actId="2696"/>
        <pc:sldMkLst>
          <pc:docMk/>
          <pc:sldMk cId="366946125" sldId="417"/>
        </pc:sldMkLst>
      </pc:sldChg>
      <pc:sldChg chg="del">
        <pc:chgData name="Priscilla Briones" userId="e3c56e82-d3b3-4d20-95b1-1e00e7b2071d" providerId="ADAL" clId="{6836AA61-E42B-44ED-B78A-F0A469AF8596}" dt="2020-07-14T18:15:11.469" v="6" actId="2696"/>
        <pc:sldMkLst>
          <pc:docMk/>
          <pc:sldMk cId="399636018" sldId="419"/>
        </pc:sldMkLst>
      </pc:sldChg>
      <pc:sldChg chg="addSp delSp modSp add del">
        <pc:chgData name="Priscilla Briones" userId="e3c56e82-d3b3-4d20-95b1-1e00e7b2071d" providerId="ADAL" clId="{6836AA61-E42B-44ED-B78A-F0A469AF8596}" dt="2020-07-14T18:15:57.620" v="21" actId="2696"/>
        <pc:sldMkLst>
          <pc:docMk/>
          <pc:sldMk cId="2620955997" sldId="421"/>
        </pc:sldMkLst>
        <pc:spChg chg="del mod">
          <ac:chgData name="Priscilla Briones" userId="e3c56e82-d3b3-4d20-95b1-1e00e7b2071d" providerId="ADAL" clId="{6836AA61-E42B-44ED-B78A-F0A469AF8596}" dt="2020-07-14T18:15:33.565" v="14" actId="478"/>
          <ac:spMkLst>
            <pc:docMk/>
            <pc:sldMk cId="2620955997" sldId="421"/>
            <ac:spMk id="2" creationId="{7AAFF34E-468E-4F66-846B-2F1CC518659D}"/>
          </ac:spMkLst>
        </pc:spChg>
        <pc:spChg chg="del">
          <ac:chgData name="Priscilla Briones" userId="e3c56e82-d3b3-4d20-95b1-1e00e7b2071d" providerId="ADAL" clId="{6836AA61-E42B-44ED-B78A-F0A469AF8596}" dt="2020-07-14T18:15:33.565" v="14" actId="478"/>
          <ac:spMkLst>
            <pc:docMk/>
            <pc:sldMk cId="2620955997" sldId="421"/>
            <ac:spMk id="3" creationId="{59D40DB6-69F4-4283-900A-0522C8B10C4F}"/>
          </ac:spMkLst>
        </pc:spChg>
        <pc:spChg chg="del">
          <ac:chgData name="Priscilla Briones" userId="e3c56e82-d3b3-4d20-95b1-1e00e7b2071d" providerId="ADAL" clId="{6836AA61-E42B-44ED-B78A-F0A469AF8596}" dt="2020-07-14T18:15:33.565" v="14" actId="478"/>
          <ac:spMkLst>
            <pc:docMk/>
            <pc:sldMk cId="2620955997" sldId="421"/>
            <ac:spMk id="4" creationId="{A67FD4FB-1CBE-4144-8FDF-FCC6A69C1652}"/>
          </ac:spMkLst>
        </pc:spChg>
        <pc:picChg chg="add del mod modCrop">
          <ac:chgData name="Priscilla Briones" userId="e3c56e82-d3b3-4d20-95b1-1e00e7b2071d" providerId="ADAL" clId="{6836AA61-E42B-44ED-B78A-F0A469AF8596}" dt="2020-07-14T18:15:56.300" v="20" actId="478"/>
          <ac:picMkLst>
            <pc:docMk/>
            <pc:sldMk cId="2620955997" sldId="421"/>
            <ac:picMk id="5" creationId="{C2D0CB86-D873-41B5-B410-CAEDFF8C28D6}"/>
          </ac:picMkLst>
        </pc:picChg>
      </pc:sldChg>
      <pc:sldChg chg="del">
        <pc:chgData name="Priscilla Briones" userId="e3c56e82-d3b3-4d20-95b1-1e00e7b2071d" providerId="ADAL" clId="{6836AA61-E42B-44ED-B78A-F0A469AF8596}" dt="2020-07-14T18:15:11.498" v="10" actId="2696"/>
        <pc:sldMkLst>
          <pc:docMk/>
          <pc:sldMk cId="380981000" sldId="422"/>
        </pc:sldMkLst>
      </pc:sldChg>
      <pc:sldChg chg="del">
        <pc:chgData name="Priscilla Briones" userId="e3c56e82-d3b3-4d20-95b1-1e00e7b2071d" providerId="ADAL" clId="{6836AA61-E42B-44ED-B78A-F0A469AF8596}" dt="2020-07-14T18:15:11.463" v="5" actId="2696"/>
        <pc:sldMkLst>
          <pc:docMk/>
          <pc:sldMk cId="692875852" sldId="423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B83102-3545-43B5-884C-20373AE039A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3067050" cy="469900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2FCF43-275D-4A3D-8542-641EA379940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08438" y="1"/>
            <a:ext cx="3067050" cy="469900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1479E65F-3EAF-44E8-9552-04EE7CF86958}" type="datetimeFigureOut">
              <a:rPr lang="en-US" smtClean="0"/>
              <a:t>7/14/2020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CC46C3-9F7A-4D12-9A24-D29A3E53C39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93175"/>
            <a:ext cx="3067050" cy="469900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7788E3-AD4A-4965-B357-DCBC8A89BB8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08438" y="8893175"/>
            <a:ext cx="3067050" cy="469900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7FE18D80-E4E2-429F-B7BC-6EE19BAD4A3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0826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6733" cy="468154"/>
          </a:xfrm>
          <a:prstGeom prst="rect">
            <a:avLst/>
          </a:prstGeom>
        </p:spPr>
        <p:txBody>
          <a:bodyPr vert="horz" lIns="93926" tIns="46963" rIns="93926" bIns="4696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706" y="0"/>
            <a:ext cx="3066733" cy="468154"/>
          </a:xfrm>
          <a:prstGeom prst="rect">
            <a:avLst/>
          </a:prstGeom>
        </p:spPr>
        <p:txBody>
          <a:bodyPr vert="horz" lIns="93926" tIns="46963" rIns="93926" bIns="46963" rtlCol="0"/>
          <a:lstStyle>
            <a:lvl1pPr algn="r">
              <a:defRPr sz="1200"/>
            </a:lvl1pPr>
          </a:lstStyle>
          <a:p>
            <a:fld id="{5B5CE5FB-6598-4E5B-80E3-765F7B332296}" type="datetimeFigureOut">
              <a:rPr lang="en-US" smtClean="0"/>
              <a:pPr/>
              <a:t>7/14/2020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701675"/>
            <a:ext cx="4679950" cy="3511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926" tIns="46963" rIns="93926" bIns="4696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7708" y="4447461"/>
            <a:ext cx="5661660" cy="4213384"/>
          </a:xfrm>
          <a:prstGeom prst="rect">
            <a:avLst/>
          </a:prstGeom>
        </p:spPr>
        <p:txBody>
          <a:bodyPr vert="horz" lIns="93926" tIns="46963" rIns="93926" bIns="46963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296"/>
            <a:ext cx="3066733" cy="468154"/>
          </a:xfrm>
          <a:prstGeom prst="rect">
            <a:avLst/>
          </a:prstGeom>
        </p:spPr>
        <p:txBody>
          <a:bodyPr vert="horz" lIns="93926" tIns="46963" rIns="93926" bIns="4696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706" y="8893296"/>
            <a:ext cx="3066733" cy="468154"/>
          </a:xfrm>
          <a:prstGeom prst="rect">
            <a:avLst/>
          </a:prstGeom>
        </p:spPr>
        <p:txBody>
          <a:bodyPr vert="horz" lIns="93926" tIns="46963" rIns="93926" bIns="46963" rtlCol="0" anchor="b"/>
          <a:lstStyle>
            <a:lvl1pPr algn="r">
              <a:defRPr sz="1200"/>
            </a:lvl1pPr>
          </a:lstStyle>
          <a:p>
            <a:fld id="{50DA7635-38F4-4F5A-964F-29DB41BD7FE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008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A7635-38F4-4F5A-964F-29DB41BD7FE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374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8305800" cy="1374775"/>
          </a:xfrm>
        </p:spPr>
        <p:txBody>
          <a:bodyPr>
            <a:normAutofit/>
          </a:bodyPr>
          <a:lstStyle>
            <a:lvl1pPr>
              <a:defRPr sz="4400">
                <a:solidFill>
                  <a:srgbClr val="00006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8305800" cy="914400"/>
          </a:xfrm>
        </p:spPr>
        <p:txBody>
          <a:bodyPr>
            <a:noAutofit/>
          </a:bodyPr>
          <a:lstStyle>
            <a:lvl1pPr marL="0" indent="0" algn="l">
              <a:buNone/>
              <a:defRPr sz="2500" b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  <a:p>
            <a:endParaRPr lang="en-US" dirty="0"/>
          </a:p>
        </p:txBody>
      </p:sp>
      <p:pic>
        <p:nvPicPr>
          <p:cNvPr id="9" name="Picture 1" descr="ABIRbottom"/>
          <p:cNvPicPr>
            <a:picLocks noChangeAspect="1" noChangeArrowheads="1"/>
          </p:cNvPicPr>
          <p:nvPr userDrawn="1"/>
        </p:nvPicPr>
        <p:blipFill>
          <a:blip r:embed="rId2" cstate="print"/>
          <a:srcRect b="16667"/>
          <a:stretch>
            <a:fillRect/>
          </a:stretch>
        </p:blipFill>
        <p:spPr bwMode="auto">
          <a:xfrm>
            <a:off x="0" y="6477000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458200" cy="685800"/>
          </a:xfrm>
        </p:spPr>
        <p:txBody>
          <a:bodyPr/>
          <a:lstStyle>
            <a:lvl1pPr>
              <a:defRPr b="1">
                <a:solidFill>
                  <a:srgbClr val="00006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08D7E-5F7A-475E-8E37-2D600D07D16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1148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524000"/>
            <a:ext cx="41910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08D7E-5F7A-475E-8E37-2D600D07D16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08D7E-5F7A-475E-8E37-2D600D07D16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08D7E-5F7A-475E-8E37-2D600D07D16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990600"/>
            <a:ext cx="8458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752600"/>
            <a:ext cx="8534400" cy="464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4400" y="6477000"/>
            <a:ext cx="3810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08D7E-5F7A-475E-8E37-2D600D07D16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ABIR_alt_top.jpg"/>
          <p:cNvPicPr preferRelativeResize="0">
            <a:picLocks/>
          </p:cNvPicPr>
          <p:nvPr userDrawn="1"/>
        </p:nvPicPr>
        <p:blipFill>
          <a:blip r:embed="rId7" cstate="print"/>
          <a:srcRect b="3846"/>
          <a:stretch>
            <a:fillRect/>
          </a:stretch>
        </p:blipFill>
        <p:spPr>
          <a:xfrm>
            <a:off x="0" y="0"/>
            <a:ext cx="9144000" cy="838200"/>
          </a:xfrm>
          <a:prstGeom prst="rect">
            <a:avLst/>
          </a:prstGeom>
          <a:ln>
            <a:noFill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5" r:id="rId5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rgbClr val="000066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G"/><Relationship Id="rId18" Type="http://schemas.openxmlformats.org/officeDocument/2006/relationships/image" Target="../media/image18.jpeg"/><Relationship Id="rId26" Type="http://schemas.openxmlformats.org/officeDocument/2006/relationships/image" Target="../media/image26.jpeg"/><Relationship Id="rId3" Type="http://schemas.openxmlformats.org/officeDocument/2006/relationships/image" Target="../media/image3.gif"/><Relationship Id="rId21" Type="http://schemas.openxmlformats.org/officeDocument/2006/relationships/image" Target="../media/image21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5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jpe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4.pn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28" Type="http://schemas.openxmlformats.org/officeDocument/2006/relationships/image" Target="../media/image28.pn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fif"/><Relationship Id="rId27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836204"/>
            <a:ext cx="8686800" cy="685800"/>
          </a:xfrm>
        </p:spPr>
        <p:txBody>
          <a:bodyPr>
            <a:noAutofit/>
          </a:bodyPr>
          <a:lstStyle/>
          <a:p>
            <a:r>
              <a:rPr lang="en-US" sz="2000" dirty="0"/>
              <a:t>Thank you to ABIR Members – Bermuda’s Leading Insurers &amp; Reinsurers </a:t>
            </a:r>
          </a:p>
        </p:txBody>
      </p:sp>
      <p:pic>
        <p:nvPicPr>
          <p:cNvPr id="8" name="Picture 7" descr="A drawing of a face&#10;&#10;Description automatically generated">
            <a:extLst>
              <a:ext uri="{FF2B5EF4-FFF2-40B4-BE49-F238E27FC236}">
                <a16:creationId xmlns:a16="http://schemas.microsoft.com/office/drawing/2014/main" id="{A90B812E-FFD8-4532-A3AB-6EE675B797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035" y="2660457"/>
            <a:ext cx="1637240" cy="566737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29C5D078-2F35-4DC0-826B-E4235CF7DC2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33" t="40431" r="40833" b="38836"/>
          <a:stretch/>
        </p:blipFill>
        <p:spPr>
          <a:xfrm>
            <a:off x="457200" y="1645591"/>
            <a:ext cx="959095" cy="566738"/>
          </a:xfrm>
          <a:prstGeom prst="rect">
            <a:avLst/>
          </a:prstGeom>
        </p:spPr>
      </p:pic>
      <p:pic>
        <p:nvPicPr>
          <p:cNvPr id="12" name="Picture 11" descr="A picture containing clipart&#10;&#10;Description automatically generated">
            <a:extLst>
              <a:ext uri="{FF2B5EF4-FFF2-40B4-BE49-F238E27FC236}">
                <a16:creationId xmlns:a16="http://schemas.microsoft.com/office/drawing/2014/main" id="{F2052E1C-CF85-4A6A-8DCF-8F07A2DC93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448" y="1645591"/>
            <a:ext cx="1377610" cy="507540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C3699572-0731-44F1-97FB-BC961A85D1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042" y="1760599"/>
            <a:ext cx="1637240" cy="273167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14644FAF-D6AF-4098-9E86-8AFD6E5BA4C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247" y="1438116"/>
            <a:ext cx="832829" cy="833236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id="{8F754E41-5D4E-4838-81BF-F4D4EA56DF8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58" t="21111" r="21595" b="21111"/>
          <a:stretch/>
        </p:blipFill>
        <p:spPr>
          <a:xfrm>
            <a:off x="466908" y="2362200"/>
            <a:ext cx="859353" cy="87620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527462-4514-413E-A5CE-7521871ECA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068" y="3054058"/>
            <a:ext cx="1474332" cy="152706"/>
          </a:xfrm>
          <a:prstGeom prst="rect">
            <a:avLst/>
          </a:prstGeom>
        </p:spPr>
      </p:pic>
      <p:pic>
        <p:nvPicPr>
          <p:cNvPr id="24" name="Picture 23" descr="A picture containing clipart&#10;&#10;Description automatically generated">
            <a:extLst>
              <a:ext uri="{FF2B5EF4-FFF2-40B4-BE49-F238E27FC236}">
                <a16:creationId xmlns:a16="http://schemas.microsoft.com/office/drawing/2014/main" id="{CEC22535-01BE-429C-8300-BC755A6DE41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745" y="3846211"/>
            <a:ext cx="1351637" cy="377237"/>
          </a:xfrm>
          <a:prstGeom prst="rect">
            <a:avLst/>
          </a:prstGeom>
        </p:spPr>
      </p:pic>
      <p:pic>
        <p:nvPicPr>
          <p:cNvPr id="26" name="Picture 25" descr="A picture containing clipart&#10;&#10;Description automatically generated">
            <a:extLst>
              <a:ext uri="{FF2B5EF4-FFF2-40B4-BE49-F238E27FC236}">
                <a16:creationId xmlns:a16="http://schemas.microsoft.com/office/drawing/2014/main" id="{818D6CAE-2A7D-4838-A069-769273CDD204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4" t="26562" r="9016" b="26015"/>
          <a:stretch/>
        </p:blipFill>
        <p:spPr>
          <a:xfrm>
            <a:off x="3621871" y="3878105"/>
            <a:ext cx="1712129" cy="392175"/>
          </a:xfrm>
          <a:prstGeom prst="rect">
            <a:avLst/>
          </a:prstGeom>
        </p:spPr>
      </p:pic>
      <p:pic>
        <p:nvPicPr>
          <p:cNvPr id="28" name="Picture 27" descr="A picture containing clipart&#10;&#10;Description automatically generated">
            <a:extLst>
              <a:ext uri="{FF2B5EF4-FFF2-40B4-BE49-F238E27FC236}">
                <a16:creationId xmlns:a16="http://schemas.microsoft.com/office/drawing/2014/main" id="{7C195655-67D0-44CB-A3E7-5B019386629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007" y="4734151"/>
            <a:ext cx="1712129" cy="442441"/>
          </a:xfrm>
          <a:prstGeom prst="rect">
            <a:avLst/>
          </a:prstGeom>
        </p:spPr>
      </p:pic>
      <p:pic>
        <p:nvPicPr>
          <p:cNvPr id="30" name="Picture 29" descr="A picture containing clipart&#10;&#10;Description automatically generated">
            <a:extLst>
              <a:ext uri="{FF2B5EF4-FFF2-40B4-BE49-F238E27FC236}">
                <a16:creationId xmlns:a16="http://schemas.microsoft.com/office/drawing/2014/main" id="{AAF81508-9E23-42C0-8E13-2D31BAE018C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910" y="4709406"/>
            <a:ext cx="1787615" cy="47244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BF28678-B74B-4387-810C-CE6F7D557B5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411" y="4669861"/>
            <a:ext cx="1219200" cy="633245"/>
          </a:xfrm>
          <a:prstGeom prst="rect">
            <a:avLst/>
          </a:prstGeom>
        </p:spPr>
      </p:pic>
      <p:pic>
        <p:nvPicPr>
          <p:cNvPr id="34" name="Picture 33" descr="A picture containing clipart&#10;&#10;Description automatically generated">
            <a:extLst>
              <a:ext uri="{FF2B5EF4-FFF2-40B4-BE49-F238E27FC236}">
                <a16:creationId xmlns:a16="http://schemas.microsoft.com/office/drawing/2014/main" id="{1541D348-DB24-49EF-A4FA-394ED31EDE8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477" y="4445855"/>
            <a:ext cx="1313596" cy="576593"/>
          </a:xfrm>
          <a:prstGeom prst="rect">
            <a:avLst/>
          </a:prstGeom>
        </p:spPr>
      </p:pic>
      <p:pic>
        <p:nvPicPr>
          <p:cNvPr id="36" name="Picture 35" descr="A picture containing clipart&#10;&#10;Description automatically generated">
            <a:extLst>
              <a:ext uri="{FF2B5EF4-FFF2-40B4-BE49-F238E27FC236}">
                <a16:creationId xmlns:a16="http://schemas.microsoft.com/office/drawing/2014/main" id="{17707D55-FE73-445E-B9CE-0748A1CAC30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65" y="5395890"/>
            <a:ext cx="1711417" cy="30960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1733E49-5908-49BE-8170-BD3F47B59C3D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774" y="5152584"/>
            <a:ext cx="900608" cy="735682"/>
          </a:xfrm>
          <a:prstGeom prst="rect">
            <a:avLst/>
          </a:prstGeom>
        </p:spPr>
      </p:pic>
      <p:pic>
        <p:nvPicPr>
          <p:cNvPr id="40" name="Picture 39" descr="A picture containing clipart&#10;&#10;Description automatically generated">
            <a:extLst>
              <a:ext uri="{FF2B5EF4-FFF2-40B4-BE49-F238E27FC236}">
                <a16:creationId xmlns:a16="http://schemas.microsoft.com/office/drawing/2014/main" id="{4029ACAD-34AB-4E06-8F3E-1C6B4B75DE22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565" y="5622458"/>
            <a:ext cx="1715336" cy="291651"/>
          </a:xfrm>
          <a:prstGeom prst="rect">
            <a:avLst/>
          </a:prstGeom>
        </p:spPr>
      </p:pic>
      <p:pic>
        <p:nvPicPr>
          <p:cNvPr id="42" name="Picture 41" descr="A close up of a logo&#10;&#10;Description automatically generated">
            <a:extLst>
              <a:ext uri="{FF2B5EF4-FFF2-40B4-BE49-F238E27FC236}">
                <a16:creationId xmlns:a16="http://schemas.microsoft.com/office/drawing/2014/main" id="{0784BFEF-E67E-4C59-9673-D9CEAE210CDB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3" t="34688" r="2790" b="39337"/>
          <a:stretch/>
        </p:blipFill>
        <p:spPr>
          <a:xfrm>
            <a:off x="5361189" y="5555936"/>
            <a:ext cx="1445178" cy="33757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816E62E-A6FD-4CBF-AD0E-1762005839E5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963" y="1509578"/>
            <a:ext cx="820153" cy="63002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EA477B2-3425-4A57-A5FF-F87C6015085D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22" y="4416444"/>
            <a:ext cx="1246249" cy="606004"/>
          </a:xfrm>
          <a:prstGeom prst="rect">
            <a:avLst/>
          </a:prstGeom>
        </p:spPr>
      </p:pic>
      <p:sp>
        <p:nvSpPr>
          <p:cNvPr id="27" name="Title 1">
            <a:extLst>
              <a:ext uri="{FF2B5EF4-FFF2-40B4-BE49-F238E27FC236}">
                <a16:creationId xmlns:a16="http://schemas.microsoft.com/office/drawing/2014/main" id="{39DA504B-DCD1-4C9D-B1EB-05BC6FC3F55B}"/>
              </a:ext>
            </a:extLst>
          </p:cNvPr>
          <p:cNvSpPr txBox="1">
            <a:spLocks/>
          </p:cNvSpPr>
          <p:nvPr/>
        </p:nvSpPr>
        <p:spPr>
          <a:xfrm>
            <a:off x="342899" y="6089865"/>
            <a:ext cx="8572501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00006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500" dirty="0"/>
              <a:t>ABIR Broker Advisory Cabinet: </a:t>
            </a:r>
            <a:r>
              <a:rPr lang="en-US" sz="1500" b="0" dirty="0"/>
              <a:t>Bermuda relies on our exceptional broker teams. Thanks to our jurisdiction’s largest brokers, Marsh/Guy Carpenter and Willis Towers Watson, for creating a path many can follow.</a:t>
            </a:r>
            <a:endParaRPr lang="en-US" sz="1500" dirty="0"/>
          </a:p>
        </p:txBody>
      </p:sp>
      <p:pic>
        <p:nvPicPr>
          <p:cNvPr id="29" name="Picture 28" descr="A picture containing clipart&#10;&#10;Description automatically generated">
            <a:extLst>
              <a:ext uri="{FF2B5EF4-FFF2-40B4-BE49-F238E27FC236}">
                <a16:creationId xmlns:a16="http://schemas.microsoft.com/office/drawing/2014/main" id="{31FCF20D-E03F-4437-843A-33F42427339F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36" y="3656711"/>
            <a:ext cx="1242775" cy="566738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B85137-309D-4878-8D2D-77AE45FC15D1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898" y="5305835"/>
            <a:ext cx="2005276" cy="633245"/>
          </a:xfrm>
          <a:prstGeom prst="rect">
            <a:avLst/>
          </a:prstGeom>
        </p:spPr>
      </p:pic>
      <p:pic>
        <p:nvPicPr>
          <p:cNvPr id="1028" name="Picture 4" descr="Image result for axis bermuda">
            <a:extLst>
              <a:ext uri="{FF2B5EF4-FFF2-40B4-BE49-F238E27FC236}">
                <a16:creationId xmlns:a16="http://schemas.microsoft.com/office/drawing/2014/main" id="{8DC2F7DE-A304-4C41-9C57-F22F12C43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554" y="2484931"/>
            <a:ext cx="1088057" cy="725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hannover re bermuda">
            <a:extLst>
              <a:ext uri="{FF2B5EF4-FFF2-40B4-BE49-F238E27FC236}">
                <a16:creationId xmlns:a16="http://schemas.microsoft.com/office/drawing/2014/main" id="{CD8A4647-45D5-48BC-9C1E-BD4AEC2E9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036" y="3902086"/>
            <a:ext cx="1815138" cy="32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awbury bermuda">
            <a:extLst>
              <a:ext uri="{FF2B5EF4-FFF2-40B4-BE49-F238E27FC236}">
                <a16:creationId xmlns:a16="http://schemas.microsoft.com/office/drawing/2014/main" id="{729799E2-B6B3-4B22-B44D-3470C363B8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3" r="34166" b="7251"/>
          <a:stretch/>
        </p:blipFill>
        <p:spPr bwMode="auto">
          <a:xfrm>
            <a:off x="3610102" y="2214101"/>
            <a:ext cx="1065950" cy="99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07E31D6C-3731-4051-B2F4-E9F18D8EE2D8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7196" y="3619970"/>
            <a:ext cx="1088058" cy="598726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37C04950-7B5F-47C9-881A-AFC0B1024B0D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686" y="2339842"/>
            <a:ext cx="876203" cy="876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47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BIR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99CCFF"/>
      </a:accent1>
      <a:accent2>
        <a:srgbClr val="339933"/>
      </a:accent2>
      <a:accent3>
        <a:srgbClr val="3366CC"/>
      </a:accent3>
      <a:accent4>
        <a:srgbClr val="FF5050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A4CF09CB7C734686957886445B9A9E" ma:contentTypeVersion="10" ma:contentTypeDescription="Create a new document." ma:contentTypeScope="" ma:versionID="48bda31b22972ec39e0f75315e713055">
  <xsd:schema xmlns:xsd="http://www.w3.org/2001/XMLSchema" xmlns:xs="http://www.w3.org/2001/XMLSchema" xmlns:p="http://schemas.microsoft.com/office/2006/metadata/properties" xmlns:ns2="4f23eff0-51e0-40a3-a384-7b6a5ee8e11f" targetNamespace="http://schemas.microsoft.com/office/2006/metadata/properties" ma:root="true" ma:fieldsID="a5b432aa82cea4b25f7a8dd5cae3b8b3" ns2:_="">
    <xsd:import namespace="4f23eff0-51e0-40a3-a384-7b6a5ee8e1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23eff0-51e0-40a3-a384-7b6a5ee8e11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0191EE-930E-4C09-9130-C74A0220ACA2}">
  <ds:schemaRefs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4eccb253-774d-478c-bac8-ba65ec4096ff"/>
    <ds:schemaRef ds:uri="http://purl.org/dc/dcmitype/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82BAB987-06C4-4D4B-ADAD-569592DB93D5}"/>
</file>

<file path=customXml/itemProps3.xml><?xml version="1.0" encoding="utf-8"?>
<ds:datastoreItem xmlns:ds="http://schemas.openxmlformats.org/officeDocument/2006/customXml" ds:itemID="{CADD1535-31A3-4E2C-8508-1871FFA893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1336</TotalTime>
  <Words>49</Words>
  <Application>Microsoft Office PowerPoint</Application>
  <PresentationFormat>On-screen Show (4:3)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Thank you to ABIR Members – Bermuda’s Leading Insurers &amp; Reinsurers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Association of Bermuda Insurers and Reinsurers</dc:title>
  <dc:creator>John Huff</dc:creator>
  <cp:lastModifiedBy>Priscilla Briones</cp:lastModifiedBy>
  <cp:revision>89</cp:revision>
  <cp:lastPrinted>2019-11-18T16:41:32Z</cp:lastPrinted>
  <dcterms:created xsi:type="dcterms:W3CDTF">2019-05-31T19:09:12Z</dcterms:created>
  <dcterms:modified xsi:type="dcterms:W3CDTF">2020-07-14T18:16:01Z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0x010100BDA4CF09CB7C734686957886445B9A9E</vt:lpwstr>
  </property>
</Properties>
</file>